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kern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Государственное бюджетное дошкольное образовательное учреждение детский сад № 4 Кировского района Санкт-Петербурга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2929"/>
            <a:ext cx="6400800" cy="1752600"/>
          </a:xfrm>
        </p:spPr>
        <p:txBody>
          <a:bodyPr>
            <a:normAutofit/>
          </a:bodyPr>
          <a:lstStyle/>
          <a:p>
            <a:pPr lvl="0" algn="r"/>
            <a:r>
              <a:rPr lang="ru-RU" sz="1700" dirty="0">
                <a:solidFill>
                  <a:prstClr val="black"/>
                </a:solidFill>
              </a:rPr>
              <a:t>Подготовила: воспитатель старшей группы </a:t>
            </a:r>
            <a:r>
              <a:rPr lang="ru-RU" sz="1700" dirty="0" err="1">
                <a:solidFill>
                  <a:prstClr val="black"/>
                </a:solidFill>
              </a:rPr>
              <a:t>Русинович</a:t>
            </a:r>
            <a:r>
              <a:rPr lang="ru-RU" sz="1700" dirty="0">
                <a:solidFill>
                  <a:prstClr val="black"/>
                </a:solidFill>
              </a:rPr>
              <a:t> Т. Ю.</a:t>
            </a:r>
          </a:p>
          <a:p>
            <a:pPr lvl="0" algn="r"/>
            <a:r>
              <a:rPr lang="ru-RU" sz="1700" dirty="0">
                <a:solidFill>
                  <a:prstClr val="black"/>
                </a:solidFill>
              </a:rPr>
              <a:t>.</a:t>
            </a:r>
          </a:p>
          <a:p>
            <a:pPr lvl="0" algn="r"/>
            <a:endParaRPr lang="ru-RU" sz="1700" dirty="0">
              <a:solidFill>
                <a:prstClr val="black"/>
              </a:solidFill>
            </a:endParaRPr>
          </a:p>
          <a:p>
            <a:pPr lvl="0" algn="r"/>
            <a:endParaRPr lang="ru-RU" sz="17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Санкт – Петербург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201</a:t>
            </a:r>
            <a:r>
              <a:rPr lang="en-US" sz="1200" dirty="0" smtClean="0">
                <a:solidFill>
                  <a:prstClr val="black"/>
                </a:solidFill>
              </a:rPr>
              <a:t>8</a:t>
            </a:r>
            <a:r>
              <a:rPr lang="ru-RU" sz="1200" dirty="0" smtClean="0">
                <a:solidFill>
                  <a:prstClr val="black"/>
                </a:solidFill>
              </a:rPr>
              <a:t>г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8" descr="j0346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239" y="1723231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12776"/>
            <a:ext cx="1671712" cy="1671712"/>
          </a:xfrm>
          <a:prstGeom prst="rect">
            <a:avLst/>
          </a:prstGeom>
        </p:spPr>
      </p:pic>
      <p:pic>
        <p:nvPicPr>
          <p:cNvPr id="7" name="Picture 8" descr="j03463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30" y="4841312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j03442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4929477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85" y="1746355"/>
            <a:ext cx="47132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3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146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Государственное бюджетное дошкольное образовательное учреждение детский сад № 4 Кировского района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user</cp:lastModifiedBy>
  <cp:revision>23</cp:revision>
  <dcterms:created xsi:type="dcterms:W3CDTF">2013-04-16T10:40:34Z</dcterms:created>
  <dcterms:modified xsi:type="dcterms:W3CDTF">2018-08-30T16:43:07Z</dcterms:modified>
</cp:coreProperties>
</file>