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899F-F776-4C59-8CBB-9F0347692B47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1B2E-B1DA-497D-BC10-29943485F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4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1B2E-B1DA-497D-BC10-29943485F1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2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Pictures\hello_html_m6507f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0116"/>
            <a:ext cx="9252520" cy="7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0"/>
            <a:ext cx="7772400" cy="10801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1800" dirty="0">
                <a:latin typeface="Times New Roman"/>
                <a:ea typeface="Times New Roman"/>
                <a:cs typeface="Times New Roman"/>
              </a:rPr>
              <a:t>Государственное бюджетное дошкольное образовательное учреждение детский сад № 4 Кировского района Санкт-Петербурга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8820472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i="1" dirty="0" smtClean="0">
                <a:solidFill>
                  <a:srgbClr val="0070C0"/>
                </a:solidFill>
              </a:rPr>
              <a:t>Формирование у детей </a:t>
            </a:r>
            <a:endParaRPr lang="en-US" sz="3500" b="1" i="1" dirty="0" smtClean="0">
              <a:solidFill>
                <a:srgbClr val="0070C0"/>
              </a:solidFill>
            </a:endParaRPr>
          </a:p>
          <a:p>
            <a:r>
              <a:rPr lang="ru-RU" sz="3500" b="1" i="1" dirty="0" smtClean="0">
                <a:solidFill>
                  <a:srgbClr val="0070C0"/>
                </a:solidFill>
              </a:rPr>
              <a:t>дошкольного возраста </a:t>
            </a:r>
            <a:endParaRPr lang="en-US" sz="3500" b="1" i="1" dirty="0" smtClean="0">
              <a:solidFill>
                <a:srgbClr val="0070C0"/>
              </a:solidFill>
            </a:endParaRPr>
          </a:p>
          <a:p>
            <a:r>
              <a:rPr lang="ru-RU" sz="3500" b="1" i="1" dirty="0" smtClean="0">
                <a:solidFill>
                  <a:srgbClr val="0070C0"/>
                </a:solidFill>
              </a:rPr>
              <a:t>представлений о неживой природе.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Подготовили: воспитатель старшей группы </a:t>
            </a:r>
            <a:r>
              <a:rPr lang="ru-RU" sz="1800" dirty="0" err="1" smtClean="0">
                <a:solidFill>
                  <a:schemeClr val="tx1"/>
                </a:solidFill>
              </a:rPr>
              <a:t>Русинович</a:t>
            </a:r>
            <a:r>
              <a:rPr lang="ru-RU" sz="1800" dirty="0" smtClean="0">
                <a:solidFill>
                  <a:schemeClr val="tx1"/>
                </a:solidFill>
              </a:rPr>
              <a:t> Т. Ю.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оспитатель подготовительной группы Яковлева О. Ю.</a:t>
            </a: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Санкт – Петербург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2017 г.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user\Downloads\20171110_16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6824"/>
            <a:ext cx="3384376" cy="24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352928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«Вода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может превращаться в лёд, а лёд превращается в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воду».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Налить воду в стакан. Что мы знаем о воде? Вода какая? (Жидкая, прозрачная, без цвета, запаха и вкуса). Теперь перельём воду в формочки и поставим в холодильник. Что стало с водой? (Она замёрзла, превратилась в лёд). Почему? (В холодильнике очень холодно). Оставим формочки со льдом на некоторое время в тёплом месте. Что станет со льдом? Почему? (В комнате тепло). Вода превращается в лёд, а лёд в воду.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 чём мы сегодня узнали? Когда вода превращается в лёд? (Тогда, когда очень холодно). Когда лёд превращается в воду? (Тогда, когда очень тепло).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D:\Users\user\Downloads\20171113_154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913" y="4547304"/>
            <a:ext cx="2601494" cy="17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Downloads\20171113_154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6485" y="4468982"/>
            <a:ext cx="27636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user\Downloads\20171110_175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651" y="3604934"/>
            <a:ext cx="3814207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Users\user\Downloads\20171110_175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2858" y="3444774"/>
            <a:ext cx="38147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556792"/>
            <a:ext cx="8136904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«Воздух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стакане».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Перевернуть стакан вверх дном и медленно опустить его в таз. Обратить внимание детей на то, что стакан нужно держать очень ровно. Что получается? Попадает ли вода в стакан? Почему нет?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стакане есть воздух, он не пускает туда воду.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08" y="3255080"/>
            <a:ext cx="2088231" cy="344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D:\Users\user\Downloads\20171110_175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0062" y="3845331"/>
            <a:ext cx="32723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700808"/>
            <a:ext cx="79928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«Воздух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не видим и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прозрачен».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Детям предлагается снова опустить стакан в таз с водой, но теперь предлагается держать стакан не прямо, а немного наклонив его. Что появляется в воде? (Видны пузырьки воздуха). Откуда они взялись? Воздух выходит из стакана, и его место занимает вода.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Воздух прозрачный, невидимый.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700807"/>
            <a:ext cx="756084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«Волны».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Для этого опыта используйте веера, сделанные заранее самими ребятами. Дети машут веером над водой. Почему появились волны? Веер движется и как бы подгоняет воздух. Воздух тоже начинает двигаться. А ребята уже знают, ветер - это движение воздуха (старайтесь, чтобы дети делали как можно больше самостоятельных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выводов).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 descr="D:\Users\user\Downloads\20171114_075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8997" y="3797511"/>
            <a:ext cx="343681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user\Downloads\20171114_075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5602" y="3758054"/>
            <a:ext cx="32927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user\Downloads\20171114_075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2031" y="3717328"/>
            <a:ext cx="3674678" cy="25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556792"/>
            <a:ext cx="8064896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«Определение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характера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поверхности».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Мы сейчас по очереди погладим каждый камушек. Поверхность у камней одинаковая или разная? Какая?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(Дети делятся открытиями.)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Воспитатель просит детей показать самый гладкий камень и самый шершавый.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камень может быть гладким и шероховатым.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7" name="Picture 3" descr="D:\Users\user\Downloads\20171113_174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01810" y="2867406"/>
            <a:ext cx="4716015" cy="38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user\Downloads\20171115_161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84207"/>
            <a:ext cx="4166314" cy="32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772816"/>
            <a:ext cx="7992888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«Рассматривание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камней через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лупу».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Чтобы еще лучше увидеть поверхность камней мы воспользуемся лупами.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(Дети рассматривают все свои камни.)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Воспитатель: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что интересного вы увидели ребята?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(Крапинки, дорожки, углубления, ямочки, узоры и т.д.).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Молодцы, очень внимательные дети.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 descr="D:\Users\user\Downloads\20171115_16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5112568" cy="33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ser\Downloads\20171115_16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544616" cy="34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56792"/>
            <a:ext cx="8640960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«Определение веса».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Дети по очереди держат камни в ладошках и определяют самый тяжелый и самый легкий камень.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камни по весу бывают разные: легкие, тяжелые.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D:\Users\user\Downloads\20171113_175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7351">
            <a:off x="155676" y="3660003"/>
            <a:ext cx="3744416" cy="29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user\Downloads\20171113_174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2759">
            <a:off x="2876805" y="3206848"/>
            <a:ext cx="4176464" cy="34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s\user\Downloads\20171115_161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403">
            <a:off x="4882654" y="3728468"/>
            <a:ext cx="3771957" cy="272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72816"/>
            <a:ext cx="8496944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«Определение температуры».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Сейчас у нас будет интереснейший, очень сложный опыт. Среди своих камней нужно найти самый теплый и самый холодный камень. Ребята, как и что вы будете делать?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(Дети предлагают способы действий, проводят опыт. Воспитатель просит показать теплый, затем холодный камень и предлагает согреть холодный камень.)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Дыхательная гимнастика. Дети берут все камни, кладут их на ладони, делают вдох носом, а выдох через рот, губы трубочкой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(3 раза).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камни могут быть теплые и холодные.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 descr="D:\Users\user\Downloads\20171113_175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2278" y="4261618"/>
            <a:ext cx="3124601" cy="20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ownloads\20171113_175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5710" y="4436892"/>
            <a:ext cx="282832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user\Downloads\20171115_161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89" y="4051653"/>
            <a:ext cx="4320480" cy="273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971600" y="1543631"/>
            <a:ext cx="784887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ts val="1875"/>
              </a:lnSpc>
              <a:spcAft>
                <a:spcPts val="15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Работая над темой времена года, используем в своей работе «Календарь сезонных наблюдений», с помощью которого дети закрепляют знания дней недели, месяцев, производят наблюдение за изменением природных явлений в зависимости от времени года.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1" name="Picture 3" descr="D:\Users\user\Downloads\20171114_074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300">
            <a:off x="275170" y="2898993"/>
            <a:ext cx="4824536" cy="29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user\Downloads\20171114_07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549">
            <a:off x="4083610" y="3478955"/>
            <a:ext cx="4610035" cy="27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43914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91880" y="3933056"/>
            <a:ext cx="252031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48" y="0"/>
            <a:ext cx="9177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39"/>
            <a:ext cx="8208912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  <a:endParaRPr lang="ru-RU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2" y="2348880"/>
            <a:ext cx="85039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" y="19076"/>
            <a:ext cx="9155077" cy="68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371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Users\user\Downloads\20171110_155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70025"/>
            <a:ext cx="5137315" cy="25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user\Downloads\20171110_155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0025"/>
            <a:ext cx="4392488" cy="25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6" y="1484784"/>
            <a:ext cx="8640961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Эксперимент: «Песчаный конус».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Цель: Формировать представление у детей, что песок сыпучий.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Возьмите горсть песка и выпускайте его струйкой так, чтобы он падал в одно место. Постепенно в месте падения образуется конус, растущий в высоту и занимающий все большую площадь в основании. Если долго сыпать песок, на поверхности конуса то в одном месте, то в другом возникают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сплывы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движения песка, похожее на течение. Дети делают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песок сыпучий и может двигаться (напомнить детям о пустыне, о том, что именно там пески могут передвигаться, быть похожими на волны моря).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11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7890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D:\Users\user\Downloads\20171110_16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1532"/>
            <a:ext cx="4464496" cy="30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ownloads\20171110_160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340768"/>
            <a:ext cx="8064896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Эксперимент: «Свойства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мокрого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песка».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Мокрый песок нельзя сыпать струйкой из ладони, зато он может принимать любую нужную форму, пока не высохнет. Объяснить детям, почему из мокрого песка можно сделать фигурки: когда песок намокнет, воздух между гранями каждой песчинки исчезает, мокрые грани слипаются и держат друг друга. Если же в мокрый песок добавить цемент, то и высохнув, песок свою форму не потеряет и станет твердым, как камень. Вот так песок работает на строительстве домов.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6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484784"/>
            <a:ext cx="79928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Эксперимент: «Волшебный материал».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Предложить детям слепить что-нибудь из песка и глины, после чего проверить прочность построек. Дети делают вывод о вязкости влажной глины и сохранении формы после высыхания. Выясняют, что сухой песок форму не сохраняет. Рассуждают, можно ли сделать посуду из песка и глины. Дети проверяют свойства песка и глины, вылепив из них посуду и высушив ее.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" name="Picture 2" descr="D:\Users\user\Downloads\20171124_172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39056"/>
            <a:ext cx="46805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user\Downloads\20171116_10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5775"/>
            <a:ext cx="4320480" cy="27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02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9" y="-17140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31260"/>
            <a:ext cx="792088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 «Как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вытолкнуть воду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?»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Цель: Формировать представления о том, что уровень воды повышается, если в воду класть предметы.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Материал: Мерная ёмкость с водой,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камешки.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Перед детьми ставится задача: достать предмет из ёмкости, не опуская руки в воду и не используя  разные предметы-помощники (например сачок). Если дети затрудняются с решением, то воспитатель предлагает класть камешки в сосуд до тех пор, пока уровень воды не дойдёт до краёв.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камешки, заполняя ёмкость, выталкивают воду.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 descr="D:\Users\user\Downloads\20171113_155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8682" y="3950901"/>
            <a:ext cx="3508461" cy="21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ownloads\20171113_155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3186" y="4165153"/>
            <a:ext cx="311353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user\Downloads\20171113_155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7408" y="4135859"/>
            <a:ext cx="3244393" cy="20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25096"/>
            <a:ext cx="8136904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«Откуда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берётся вода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?»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Цель: Познакомить с процессом конденсации.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Материал: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Ёмкость с горячей водой, охлаждённая металлическая крышка.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Взрослый накрывает ёмкость с водой холодной крышкой. Через некоторое время детям предлагается рассмотреть внутреннюю сторону крышки, потрогать её рукой. Выясняют, откуда берётся вода (это частицы воды поднялись с поверхности, они не смогли испариться из банки и осели на крышке). Взрослый предлагает повторить опыт, но с тёплой крышкой. Дети наблюдают, что на тёплой крышке воды нет, и с помощью воспитателя делают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процесс превращения пара в воду происходит при охлаждении пара.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 descr="D:\Users\user\Downloads\20171113_16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7072" y="4478569"/>
            <a:ext cx="26493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ownloads\20171113_161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8052" y="4407710"/>
            <a:ext cx="2687375" cy="19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ser\Downloads\20171113_161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4490" y="4383646"/>
            <a:ext cx="2581383" cy="1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Pictures\hello_html_m6507fc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556792"/>
            <a:ext cx="7920880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Опыт: «Прозрачная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вода может стать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мутной».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Налить в стакан чистую воду, бросить в него предмет. Его видно? Хорошо видно? Почему? (Вода прозрачная). Что лежит в стакане? В другой стакан с чистой водой добавить немного муки, размешать, опустить предмет. Видно? Почему? (Вода мутная, непрозрачная). Видно то, что лежит в стакане? 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Вывод: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 чём вы сегодня узнали? Прозрачная вода может стать какой? (Мутной). В какой воде плохо видны предметы? (В мутной воде).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" name="Picture 2" descr="D:\Users\user\Downloads\20171114_08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8014" y="3913718"/>
            <a:ext cx="32759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ser\Downloads\20171113_16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594" y="4129742"/>
            <a:ext cx="33502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user\Downloads\20171113_160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3321" y="3903255"/>
            <a:ext cx="3356992" cy="22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539</TotalTime>
  <Words>940</Words>
  <Application>Microsoft Office PowerPoint</Application>
  <PresentationFormat>Экран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Государственное бюджетное дошкольное образовательное учреждение детский сад № 4 Кировского района Санкт-Петербурга </vt:lpstr>
      <vt:lpstr>Задачи:</vt:lpstr>
      <vt:lpstr>Методы и приёмы: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2017-10-19T17:46:22Z</dcterms:created>
  <dcterms:modified xsi:type="dcterms:W3CDTF">2017-11-25T17:09:25Z</dcterms:modified>
</cp:coreProperties>
</file>